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5" userDrawn="1">
          <p15:clr>
            <a:srgbClr val="A4A3A4"/>
          </p15:clr>
        </p15:guide>
        <p15:guide id="2" pos="309" userDrawn="1">
          <p15:clr>
            <a:srgbClr val="A4A3A4"/>
          </p15:clr>
        </p15:guide>
        <p15:guide id="3" pos="7367" userDrawn="1">
          <p15:clr>
            <a:srgbClr val="A4A3A4"/>
          </p15:clr>
        </p15:guide>
        <p15:guide id="4" orient="horz" pos="607" userDrawn="1">
          <p15:clr>
            <a:srgbClr val="A4A3A4"/>
          </p15:clr>
        </p15:guide>
        <p15:guide id="5" orient="horz" pos="3809" userDrawn="1">
          <p15:clr>
            <a:srgbClr val="A4A3A4"/>
          </p15:clr>
        </p15:guide>
        <p15:guide id="6" pos="5007" userDrawn="1">
          <p15:clr>
            <a:srgbClr val="A4A3A4"/>
          </p15:clr>
        </p15:guide>
        <p15:guide id="7" pos="2691" userDrawn="1">
          <p15:clr>
            <a:srgbClr val="A4A3A4"/>
          </p15:clr>
        </p15:guide>
        <p15:guide id="8" orient="horz" pos="20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45"/>
        <p:guide pos="309"/>
        <p:guide pos="7367"/>
        <p:guide orient="horz" pos="607"/>
        <p:guide orient="horz" pos="3809"/>
        <p:guide pos="5007"/>
        <p:guide pos="2691"/>
        <p:guide orient="horz" pos="209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3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image" Target="../media/image6.png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0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9" Type="http://schemas.openxmlformats.org/officeDocument/2006/relationships/tags" Target="../tags/tag32.xml"/><Relationship Id="rId18" Type="http://schemas.openxmlformats.org/officeDocument/2006/relationships/image" Target="../media/image11.png"/><Relationship Id="rId17" Type="http://schemas.openxmlformats.org/officeDocument/2006/relationships/tags" Target="../tags/tag31.xml"/><Relationship Id="rId16" Type="http://schemas.openxmlformats.org/officeDocument/2006/relationships/image" Target="../media/image10.png"/><Relationship Id="rId15" Type="http://schemas.openxmlformats.org/officeDocument/2006/relationships/tags" Target="../tags/tag30.xml"/><Relationship Id="rId14" Type="http://schemas.openxmlformats.org/officeDocument/2006/relationships/image" Target="../media/image9.png"/><Relationship Id="rId13" Type="http://schemas.openxmlformats.org/officeDocument/2006/relationships/tags" Target="../tags/tag29.xml"/><Relationship Id="rId12" Type="http://schemas.openxmlformats.org/officeDocument/2006/relationships/image" Target="../media/image8.png"/><Relationship Id="rId11" Type="http://schemas.openxmlformats.org/officeDocument/2006/relationships/tags" Target="../tags/tag28.xml"/><Relationship Id="rId10" Type="http://schemas.openxmlformats.org/officeDocument/2006/relationships/image" Target="../media/image7.png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61645" y="984250"/>
            <a:ext cx="11265535" cy="588010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62915" y="97663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上海林间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越野场地</a:t>
            </a:r>
            <a:endParaRPr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62280" y="5371465"/>
            <a:ext cx="1124648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62915" y="5933440"/>
            <a:ext cx="11264900" cy="9309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pPr>
              <a:lnSpc>
                <a:spcPts val="15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上海林间越野场地，位于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上海市金山区廊下镇廊华路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888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号，总占地面积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万平米，配套有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越野体验区设有碎石路、泥泞路、交叉轴等科目 配有露营区和中心水池，适合越野试乘试驾、测试拍摄等。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891145" y="3962400"/>
            <a:ext cx="40976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总占地面积</a:t>
            </a:r>
            <a:r>
              <a:rPr lang="en-US" altLang="zh-CN" sz="1200">
                <a:latin typeface="+mn-ea"/>
                <a:cs typeface="+mn-ea"/>
                <a:sym typeface="+mn-ea"/>
              </a:rPr>
              <a:t>3</a:t>
            </a:r>
            <a:r>
              <a:rPr lang="zh-CN" altLang="en-US" sz="1200">
                <a:latin typeface="+mn-ea"/>
                <a:cs typeface="+mn-ea"/>
                <a:sym typeface="+mn-ea"/>
              </a:rPr>
              <a:t>万平米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越野体验区设有碎石路、泥泞路、交叉轴等科目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配有露营区和中心水池</a:t>
            </a:r>
            <a:endParaRPr lang="zh-CN" altLang="en-US" sz="1200" b="1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380v</a:t>
            </a:r>
            <a:r>
              <a:rPr lang="en-US" sz="1200">
                <a:latin typeface="+mn-ea"/>
                <a:cs typeface="+mn-ea"/>
                <a:sym typeface="+mn-ea"/>
              </a:rPr>
              <a:t>/200v </a:t>
            </a:r>
            <a:r>
              <a:rPr lang="zh-CN" altLang="en-US" sz="1200">
                <a:latin typeface="+mn-ea"/>
                <a:cs typeface="+mn-ea"/>
                <a:sym typeface="+mn-ea"/>
              </a:rPr>
              <a:t>接水方便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 </a:t>
            </a:r>
            <a:r>
              <a:rPr sz="1200">
                <a:latin typeface="+mn-ea"/>
                <a:cs typeface="+mn-ea"/>
                <a:sym typeface="+mn-ea"/>
              </a:rPr>
              <a:t>固定洗手间</a:t>
            </a:r>
            <a:r>
              <a:rPr lang="en-US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露营区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62915" y="1367790"/>
            <a:ext cx="6985635" cy="46005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6200000">
            <a:off x="8635365" y="278130"/>
            <a:ext cx="2355850" cy="37268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1285240" y="3329305"/>
            <a:ext cx="20656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latin typeface="+mn-ea"/>
                <a:cs typeface="+mn-ea"/>
                <a:sym typeface="+mn-ea"/>
              </a:rPr>
              <a:t>JEEP</a:t>
            </a:r>
            <a:r>
              <a:rPr lang="zh-CN" altLang="en-US" sz="1200">
                <a:latin typeface="+mn-ea"/>
                <a:cs typeface="+mn-ea"/>
                <a:sym typeface="+mn-ea"/>
              </a:rPr>
              <a:t>牧马人越野试驾活动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>
          <a:xfrm>
            <a:off x="5083175" y="3329305"/>
            <a:ext cx="20377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latin typeface="+mn-ea"/>
                <a:cs typeface="+mn-ea"/>
                <a:sym typeface="+mn-ea"/>
              </a:rPr>
              <a:t>JEEP</a:t>
            </a:r>
            <a:r>
              <a:rPr lang="zh-CN" altLang="en-US" sz="1200">
                <a:latin typeface="+mn-ea"/>
                <a:cs typeface="+mn-ea"/>
                <a:sym typeface="+mn-ea"/>
              </a:rPr>
              <a:t>牧马人越野试驾活动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9149715" y="3329305"/>
            <a:ext cx="19665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latin typeface="+mn-ea"/>
                <a:cs typeface="+mn-ea"/>
                <a:sym typeface="+mn-ea"/>
              </a:rPr>
              <a:t>JEEP</a:t>
            </a:r>
            <a:r>
              <a:rPr lang="zh-CN" altLang="en-US" sz="1200">
                <a:latin typeface="+mn-ea"/>
                <a:cs typeface="+mn-ea"/>
                <a:sym typeface="+mn-ea"/>
              </a:rPr>
              <a:t>牧马人越野试驾活动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4"/>
            </p:custDataLst>
          </p:nvPr>
        </p:nvSpPr>
        <p:spPr>
          <a:xfrm>
            <a:off x="1341120" y="6034405"/>
            <a:ext cx="22136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latin typeface="+mn-ea"/>
                <a:cs typeface="+mn-ea"/>
                <a:sym typeface="+mn-ea"/>
              </a:rPr>
              <a:t>JEEP</a:t>
            </a:r>
            <a:r>
              <a:rPr lang="zh-CN" altLang="en-US" sz="1200">
                <a:latin typeface="+mn-ea"/>
                <a:cs typeface="+mn-ea"/>
                <a:sym typeface="+mn-ea"/>
              </a:rPr>
              <a:t>牧马人越野试驾活动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5"/>
            </p:custDataLst>
          </p:nvPr>
        </p:nvSpPr>
        <p:spPr>
          <a:xfrm>
            <a:off x="9025255" y="6034405"/>
            <a:ext cx="21101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latin typeface="+mn-ea"/>
                <a:cs typeface="+mn-ea"/>
                <a:sym typeface="+mn-ea"/>
              </a:rPr>
              <a:t>JEEP</a:t>
            </a:r>
            <a:r>
              <a:rPr lang="zh-CN" altLang="en-US" sz="1200">
                <a:latin typeface="+mn-ea"/>
                <a:cs typeface="+mn-ea"/>
                <a:sym typeface="+mn-ea"/>
              </a:rPr>
              <a:t>牧马人越野试驾活动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6"/>
            </p:custDataLst>
          </p:nvPr>
        </p:nvSpPr>
        <p:spPr>
          <a:xfrm>
            <a:off x="5277485" y="6034405"/>
            <a:ext cx="20250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latin typeface="+mn-ea"/>
                <a:cs typeface="+mn-ea"/>
                <a:sym typeface="+mn-ea"/>
              </a:rPr>
              <a:t>JEEP</a:t>
            </a:r>
            <a:r>
              <a:rPr lang="zh-CN" altLang="en-US" sz="1200">
                <a:latin typeface="+mn-ea"/>
                <a:cs typeface="+mn-ea"/>
                <a:sym typeface="+mn-ea"/>
              </a:rPr>
              <a:t>牧马人越野试驾活动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473710" y="963295"/>
            <a:ext cx="3717290" cy="23660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4269105" y="963295"/>
            <a:ext cx="3687445" cy="23660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/>
          <a:stretch>
            <a:fillRect/>
          </a:stretch>
        </p:blipFill>
        <p:spPr>
          <a:xfrm>
            <a:off x="8034655" y="963295"/>
            <a:ext cx="3665855" cy="23660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rcRect/>
          <a:stretch>
            <a:fillRect/>
          </a:stretch>
        </p:blipFill>
        <p:spPr>
          <a:xfrm>
            <a:off x="490855" y="3723640"/>
            <a:ext cx="3699510" cy="23063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rcRect/>
          <a:stretch>
            <a:fillRect/>
          </a:stretch>
        </p:blipFill>
        <p:spPr>
          <a:xfrm>
            <a:off x="4272915" y="3723005"/>
            <a:ext cx="3676650" cy="23228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8032115" y="3723640"/>
            <a:ext cx="3663950" cy="2323465"/>
          </a:xfrm>
          <a:prstGeom prst="rect">
            <a:avLst/>
          </a:prstGeom>
        </p:spPr>
      </p:pic>
    </p:spTree>
    <p:custDataLst>
      <p:tags r:id="rId19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421,&quot;left&quot;:37.3,&quot;top&quot;:75.85,&quot;width&quot;:884}"/>
</p:tagLst>
</file>

<file path=ppt/tags/tag21.xml><?xml version="1.0" encoding="utf-8"?>
<p:tagLst xmlns:p="http://schemas.openxmlformats.org/presentationml/2006/main">
  <p:tag name="KSO_WM_DIAGRAM_VIRTUALLY_FRAME" val="{&quot;height&quot;:421,&quot;left&quot;:37.3,&quot;top&quot;:75.85,&quot;width&quot;:884}"/>
</p:tagLst>
</file>

<file path=ppt/tags/tag22.xml><?xml version="1.0" encoding="utf-8"?>
<p:tagLst xmlns:p="http://schemas.openxmlformats.org/presentationml/2006/main">
  <p:tag name="KSO_WM_DIAGRAM_VIRTUALLY_FRAME" val="{&quot;height&quot;:421,&quot;left&quot;:37.3,&quot;top&quot;:75.85,&quot;width&quot;:884}"/>
</p:tagLst>
</file>

<file path=ppt/tags/tag23.xml><?xml version="1.0" encoding="utf-8"?>
<p:tagLst xmlns:p="http://schemas.openxmlformats.org/presentationml/2006/main">
  <p:tag name="KSO_WM_DIAGRAM_VIRTUALLY_FRAME" val="{&quot;height&quot;:421,&quot;left&quot;:37.3,&quot;top&quot;:75.85,&quot;width&quot;:884}"/>
</p:tagLst>
</file>

<file path=ppt/tags/tag24.xml><?xml version="1.0" encoding="utf-8"?>
<p:tagLst xmlns:p="http://schemas.openxmlformats.org/presentationml/2006/main">
  <p:tag name="KSO_WM_DIAGRAM_VIRTUALLY_FRAME" val="{&quot;height&quot;:421,&quot;left&quot;:37.3,&quot;top&quot;:75.85,&quot;width&quot;:884}"/>
</p:tagLst>
</file>

<file path=ppt/tags/tag25.xml><?xml version="1.0" encoding="utf-8"?>
<p:tagLst xmlns:p="http://schemas.openxmlformats.org/presentationml/2006/main">
  <p:tag name="KSO_WM_DIAGRAM_VIRTUALLY_FRAME" val="{&quot;height&quot;:421,&quot;left&quot;:37.3,&quot;top&quot;:75.85,&quot;width&quot;:884}"/>
</p:tagLst>
</file>

<file path=ppt/tags/tag26.xml><?xml version="1.0" encoding="utf-8"?>
<p:tagLst xmlns:p="http://schemas.openxmlformats.org/presentationml/2006/main">
  <p:tag name="KSO_WM_DIAGRAM_VIRTUALLY_FRAME" val="{&quot;height&quot;:421,&quot;left&quot;:37.3,&quot;top&quot;:75.85,&quot;width&quot;:884}"/>
</p:tagLst>
</file>

<file path=ppt/tags/tag27.xml><?xml version="1.0" encoding="utf-8"?>
<p:tagLst xmlns:p="http://schemas.openxmlformats.org/presentationml/2006/main">
  <p:tag name="KSO_WM_DIAGRAM_VIRTUALLY_FRAME" val="{&quot;height&quot;:421,&quot;left&quot;:37.3,&quot;top&quot;:75.85,&quot;width&quot;:884}"/>
</p:tagLst>
</file>

<file path=ppt/tags/tag28.xml><?xml version="1.0" encoding="utf-8"?>
<p:tagLst xmlns:p="http://schemas.openxmlformats.org/presentationml/2006/main">
  <p:tag name="KSO_WM_DIAGRAM_VIRTUALLY_FRAME" val="{&quot;height&quot;:421,&quot;left&quot;:37.3,&quot;top&quot;:75.85,&quot;width&quot;:884}"/>
</p:tagLst>
</file>

<file path=ppt/tags/tag29.xml><?xml version="1.0" encoding="utf-8"?>
<p:tagLst xmlns:p="http://schemas.openxmlformats.org/presentationml/2006/main">
  <p:tag name="KSO_WM_DIAGRAM_VIRTUALLY_FRAME" val="{&quot;height&quot;:421,&quot;left&quot;:37.3,&quot;top&quot;:75.85,&quot;width&quot;:884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DIAGRAM_VIRTUALLY_FRAME" val="{&quot;height&quot;:421,&quot;left&quot;:37.3,&quot;top&quot;:75.85,&quot;width&quot;:884}"/>
</p:tagLst>
</file>

<file path=ppt/tags/tag31.xml><?xml version="1.0" encoding="utf-8"?>
<p:tagLst xmlns:p="http://schemas.openxmlformats.org/presentationml/2006/main">
  <p:tag name="KSO_WM_DIAGRAM_VIRTUALLY_FRAME" val="{&quot;height&quot;:421,&quot;left&quot;:37.3,&quot;top&quot;:75.85,&quot;width&quot;:884}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3.xml><?xml version="1.0" encoding="utf-8"?>
<p:tagLst xmlns:p="http://schemas.openxmlformats.org/presentationml/2006/main">
  <p:tag name="KSO_DOCER_TEMPLATE_OPEN_ONCE_MARK" val="1"/>
  <p:tag name="COMMONDATA" val="eyJoZGlkIjoiYzE0MWQ5MzhhMzc0NWNlNGVkM2QwNTQzMGIxZWQ3YTgifQ=="/>
  <p:tag name="KSO_WPP_MARK_KEY" val="cd6fbebf-53f6-4651-8c73-7fd834cc9d84"/>
  <p:tag name="commondata" val="eyJoZGlkIjoiODc3ODQzMGUxZTBjYTBhNGRiMTVhNzE4MzhhYmZlNzMifQ=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北京怀柔锐思 赛车场地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272</cp:revision>
  <dcterms:created xsi:type="dcterms:W3CDTF">2019-06-19T02:08:00Z</dcterms:created>
  <dcterms:modified xsi:type="dcterms:W3CDTF">2025-01-21T05:28:07Z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3749463B5700496EB55B22707ECD917B</vt:lpwstr>
  </property>
</Properties>
</file>